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7" r:id="rId3"/>
    <p:sldId id="278" r:id="rId4"/>
    <p:sldId id="279" r:id="rId5"/>
    <p:sldId id="28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7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7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14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4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88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95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2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B7395850-B64E-4832-9A38-25BE7C1317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B8B2C073-A82B-46A1-B5F0-8B99B01CA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2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D139-E36D-48A8-999E-F5ABE9800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Artist Generation</a:t>
            </a:r>
            <a:br>
              <a:rPr lang="en-US" dirty="0"/>
            </a:br>
            <a:r>
              <a:rPr lang="en-US" dirty="0"/>
              <a:t>(Select examples)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FB90D-4489-43EA-9458-CD260DB93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Henriquez</a:t>
            </a:r>
          </a:p>
        </p:txBody>
      </p:sp>
    </p:spTree>
    <p:extLst>
      <p:ext uri="{BB962C8B-B14F-4D97-AF65-F5344CB8AC3E}">
        <p14:creationId xmlns:p14="http://schemas.microsoft.com/office/powerpoint/2010/main" val="1051841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18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2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4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9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6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5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4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5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930D4-5D91-4C90-9645-20C55512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C3ED-EA54-4413-B121-8900E01ED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quotes from popular source using char-RNN.</a:t>
            </a:r>
          </a:p>
          <a:p>
            <a:pPr lvl="1"/>
            <a:r>
              <a:rPr lang="en-US" dirty="0"/>
              <a:t>Restrict ill-formatted quotes from generation</a:t>
            </a:r>
          </a:p>
          <a:p>
            <a:pPr lvl="2"/>
            <a:r>
              <a:rPr lang="en-US" dirty="0"/>
              <a:t>Unknown Author </a:t>
            </a:r>
            <a:r>
              <a:rPr lang="en-US" dirty="0">
                <a:sym typeface="Wingdings" panose="05000000000000000000" pitchFamily="2" charset="2"/>
              </a:rPr>
              <a:t> No Author was generated</a:t>
            </a:r>
            <a:endParaRPr lang="en-US" dirty="0"/>
          </a:p>
          <a:p>
            <a:r>
              <a:rPr lang="en-US" dirty="0"/>
              <a:t>Perform sentiment analysis on quotes to get “mood”</a:t>
            </a:r>
          </a:p>
          <a:p>
            <a:pPr lvl="1"/>
            <a:r>
              <a:rPr lang="en-US" dirty="0"/>
              <a:t>Based on dictionary trained on simple corpus.</a:t>
            </a:r>
          </a:p>
          <a:p>
            <a:pPr lvl="2"/>
            <a:r>
              <a:rPr lang="en-US" i="1" dirty="0"/>
              <a:t>Note: Unknown words were converted into spaces</a:t>
            </a:r>
          </a:p>
          <a:p>
            <a:r>
              <a:rPr lang="en-US" dirty="0"/>
              <a:t>Perform generation of base images using </a:t>
            </a:r>
            <a:r>
              <a:rPr lang="en-US" dirty="0" err="1"/>
              <a:t>AttnGAN</a:t>
            </a:r>
            <a:endParaRPr lang="en-US" dirty="0"/>
          </a:p>
          <a:p>
            <a:pPr lvl="1"/>
            <a:r>
              <a:rPr lang="en-US" i="1" dirty="0"/>
              <a:t>Note: Network was trained on the COCO dataset</a:t>
            </a:r>
          </a:p>
          <a:p>
            <a:r>
              <a:rPr lang="en-US" dirty="0"/>
              <a:t>Given “mood” and base image, convert image to a select style using Neural Network Style Transfer.</a:t>
            </a:r>
          </a:p>
        </p:txBody>
      </p:sp>
    </p:spTree>
    <p:extLst>
      <p:ext uri="{BB962C8B-B14F-4D97-AF65-F5344CB8AC3E}">
        <p14:creationId xmlns:p14="http://schemas.microsoft.com/office/powerpoint/2010/main" val="2242214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44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83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0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58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6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7506-4A36-46DE-9CE2-C3E40CF8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</p:spPr>
        <p:txBody>
          <a:bodyPr/>
          <a:lstStyle/>
          <a:p>
            <a:r>
              <a:rPr lang="en-US"/>
              <a:t>Seed Styles</a:t>
            </a:r>
            <a:endParaRPr lang="en-US" dirty="0"/>
          </a:p>
        </p:txBody>
      </p:sp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74B212F3-4390-49A1-97CD-4B57D3807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77" y="2055682"/>
            <a:ext cx="2995392" cy="3972796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3646D6-668C-44F9-B9CB-66569CA688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71" y="2922954"/>
            <a:ext cx="3960965" cy="222694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6E0AE3-3116-4DE6-A65A-3D7A011B8AF7}"/>
              </a:ext>
            </a:extLst>
          </p:cNvPr>
          <p:cNvSpPr/>
          <p:nvPr/>
        </p:nvSpPr>
        <p:spPr>
          <a:xfrm>
            <a:off x="857250" y="6028478"/>
            <a:ext cx="3907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Study after Velázquez's Portrait of Pope Innocent X </a:t>
            </a:r>
          </a:p>
          <a:p>
            <a:r>
              <a:rPr lang="en-US" sz="1400" dirty="0"/>
              <a:t>Francis Bacon (1953)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F91D42-5473-4776-AFB8-4A8DCE71CD49}"/>
              </a:ext>
            </a:extLst>
          </p:cNvPr>
          <p:cNvSpPr/>
          <p:nvPr/>
        </p:nvSpPr>
        <p:spPr>
          <a:xfrm>
            <a:off x="4356198" y="5149896"/>
            <a:ext cx="3907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The Bird</a:t>
            </a:r>
          </a:p>
          <a:p>
            <a:r>
              <a:rPr lang="en-US" sz="1400" dirty="0"/>
              <a:t>Wassily Kandinsky (1923)</a:t>
            </a:r>
          </a:p>
        </p:txBody>
      </p:sp>
    </p:spTree>
    <p:extLst>
      <p:ext uri="{BB962C8B-B14F-4D97-AF65-F5344CB8AC3E}">
        <p14:creationId xmlns:p14="http://schemas.microsoft.com/office/powerpoint/2010/main" val="52604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7506-4A36-46DE-9CE2-C3E40CF8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Styles</a:t>
            </a:r>
          </a:p>
        </p:txBody>
      </p:sp>
      <p:pic>
        <p:nvPicPr>
          <p:cNvPr id="6" name="Content Placeholder 5" descr="A picture containing yellow&#10;&#10;Description automatically generated">
            <a:extLst>
              <a:ext uri="{FF2B5EF4-FFF2-40B4-BE49-F238E27FC236}">
                <a16:creationId xmlns:a16="http://schemas.microsoft.com/office/drawing/2014/main" id="{FF7E76AC-654D-4357-A180-AAB55982F8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279009"/>
            <a:ext cx="3565525" cy="357950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50BF5F-ACF6-4D6B-952E-571D02AF48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034" y="2279009"/>
            <a:ext cx="2126227" cy="357950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0FB075-C6EA-4CF1-A6AA-56437121DFC4}"/>
              </a:ext>
            </a:extLst>
          </p:cNvPr>
          <p:cNvSpPr/>
          <p:nvPr/>
        </p:nvSpPr>
        <p:spPr>
          <a:xfrm>
            <a:off x="769653" y="5858516"/>
            <a:ext cx="3907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The Kiss</a:t>
            </a:r>
          </a:p>
          <a:p>
            <a:r>
              <a:rPr lang="en-US" sz="1400" dirty="0"/>
              <a:t>Gustav Klimt (1907-1908)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E717DA-2091-4932-9DD9-0732DF0AFD0D}"/>
              </a:ext>
            </a:extLst>
          </p:cNvPr>
          <p:cNvSpPr/>
          <p:nvPr/>
        </p:nvSpPr>
        <p:spPr>
          <a:xfrm>
            <a:off x="5501868" y="5858516"/>
            <a:ext cx="3907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/>
              <a:t>Capucines à La Danse I</a:t>
            </a:r>
          </a:p>
          <a:p>
            <a:r>
              <a:rPr lang="en-US" sz="1400" dirty="0"/>
              <a:t>Henri Matisse (1910-1912)</a:t>
            </a:r>
          </a:p>
        </p:txBody>
      </p:sp>
    </p:spTree>
    <p:extLst>
      <p:ext uri="{BB962C8B-B14F-4D97-AF65-F5344CB8AC3E}">
        <p14:creationId xmlns:p14="http://schemas.microsoft.com/office/powerpoint/2010/main" val="26728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7506-4A36-46DE-9CE2-C3E40CF8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Styles</a:t>
            </a:r>
          </a:p>
        </p:txBody>
      </p:sp>
      <p:pic>
        <p:nvPicPr>
          <p:cNvPr id="6" name="Content Placeholder 5" descr="A picture containing wooden&#10;&#10;Description automatically generated">
            <a:extLst>
              <a:ext uri="{FF2B5EF4-FFF2-40B4-BE49-F238E27FC236}">
                <a16:creationId xmlns:a16="http://schemas.microsoft.com/office/drawing/2014/main" id="{5DB602A6-88E9-444E-8014-DD9A4CEA3A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13" y="2057400"/>
            <a:ext cx="3185998" cy="4022725"/>
          </a:xfrm>
        </p:spPr>
      </p:pic>
      <p:pic>
        <p:nvPicPr>
          <p:cNvPr id="8" name="Content Placeholder 7" descr="A painting of a person&#10;&#10;Description automatically generated">
            <a:extLst>
              <a:ext uri="{FF2B5EF4-FFF2-40B4-BE49-F238E27FC236}">
                <a16:creationId xmlns:a16="http://schemas.microsoft.com/office/drawing/2014/main" id="{8AEFA311-83C7-413A-979A-C75B9BFF02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991" y="2057399"/>
            <a:ext cx="3185996" cy="402272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22057C-B5D2-4D36-B3B6-5A0F156243DA}"/>
              </a:ext>
            </a:extLst>
          </p:cNvPr>
          <p:cNvSpPr/>
          <p:nvPr/>
        </p:nvSpPr>
        <p:spPr>
          <a:xfrm>
            <a:off x="965038" y="6080122"/>
            <a:ext cx="32679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The Scream</a:t>
            </a:r>
          </a:p>
          <a:p>
            <a:r>
              <a:rPr lang="en-US" sz="1400" dirty="0"/>
              <a:t>Edvard Munch (1893)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48A8B2-ABB3-451C-9EEB-68A57B25F0E8}"/>
              </a:ext>
            </a:extLst>
          </p:cNvPr>
          <p:cNvSpPr/>
          <p:nvPr/>
        </p:nvSpPr>
        <p:spPr>
          <a:xfrm>
            <a:off x="4829015" y="6079464"/>
            <a:ext cx="32679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Portrait of Jaime </a:t>
            </a:r>
            <a:r>
              <a:rPr lang="en-US" sz="1400" i="1" dirty="0" err="1"/>
              <a:t>Sabartes</a:t>
            </a:r>
            <a:endParaRPr lang="en-US" sz="1400" i="1" dirty="0"/>
          </a:p>
          <a:p>
            <a:r>
              <a:rPr lang="en-US" sz="1400" dirty="0"/>
              <a:t>Pablo Picasso (1901)</a:t>
            </a:r>
          </a:p>
        </p:txBody>
      </p:sp>
    </p:spTree>
    <p:extLst>
      <p:ext uri="{BB962C8B-B14F-4D97-AF65-F5344CB8AC3E}">
        <p14:creationId xmlns:p14="http://schemas.microsoft.com/office/powerpoint/2010/main" val="193535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355" y="243840"/>
            <a:ext cx="879348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photo&#10;&#10;Description automatically generated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54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4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3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D2EC2-21F9-4A93-AE5C-34B7AD96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84" y="195384"/>
            <a:ext cx="6467231" cy="64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4767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Custom 1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000000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147</Words>
  <Application>Microsoft Office PowerPoint</Application>
  <PresentationFormat>On-screen Show (4:3)</PresentationFormat>
  <Paragraphs>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Corbel</vt:lpstr>
      <vt:lpstr>Basis</vt:lpstr>
      <vt:lpstr>Artist Generation (Select examples)</vt:lpstr>
      <vt:lpstr>Generation Procedure</vt:lpstr>
      <vt:lpstr>Seed Styles</vt:lpstr>
      <vt:lpstr>Seed Styles</vt:lpstr>
      <vt:lpstr>Seed Styles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Artist Generation (Select examples)</dc:title>
  <dc:creator>Brian Henriquez</dc:creator>
  <cp:lastModifiedBy>Brian Henriquez</cp:lastModifiedBy>
  <cp:revision>6</cp:revision>
  <dcterms:created xsi:type="dcterms:W3CDTF">2019-06-12T11:38:39Z</dcterms:created>
  <dcterms:modified xsi:type="dcterms:W3CDTF">2019-06-12T12:01:27Z</dcterms:modified>
</cp:coreProperties>
</file>